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4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5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notesSlides/notesSlide6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notesSlides/notesSlide7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10.xml" ContentType="application/vnd.openxmlformats-officedocument.presentationml.notesSlide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Roboto" panose="02000000000000000000" pitchFamily="2" charset="0"/>
      <p:regular r:id="rId13"/>
    </p:embeddedFont>
    <p:embeddedFont>
      <p:font typeface="Saira Medium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42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6T19:35:12.37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24504,'3896'0'0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6T19:34:56.23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24575,'0'21'0,"7"41"0,9 25 0,9 4 0,7 0 0,-1-7 0,0-12 0,2-18 0,-4-11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6T19:34:57.64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24575,'0'7'0,"0"9"0,0 9 0,0 7 0,0 5 0,0 4 0,0 1 0,0 0 0,0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6T19:35:04.42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0 309 24575,'9'0'0,"1"-1"0,-1-1 0,-1 1 0,1-2 0,12-3 0,12-4 0,59-10 0,1 4 0,103-3 0,194 13 0,-350 4 0,0-1 0,55-12 0,42-4 0,-68 14 0,0-4 0,114-30 0,-157 32 0,1 1 0,0 2 0,0 0 0,0 2 0,0 1 0,0 1 0,1 2 0,35 5 0,20 7 0,0-4 0,1-4 0,0-3 0,95-10 0,-169 6 8,0-2-1,0 1 1,0-2-1,-1 1 1,1-1-1,-1 0 1,0-1-1,0 0 1,-1-1-1,1 0 1,-1 0-1,-1-1 1,1 1-1,9-13 1,-5 7-378,0 1 1,1 0-1,28-17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6T19:34:24.36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3817 264 24575,'-1'11'0,"-4"-1"0,-2 0 0,-3 1 0,-3-1 0,-4 0 0,-1 0 0,-4 0 0,-3 0 0,-2-1 0,-3 1 0,-3-1 0,-2 0 0,-3 0 0,-2 0 0,-3 0 0,-3-1 0,-1 0 0,-3 0 0,-2-1 0,-2 0 0,-2 0 0,-2 0 0,-2-1 0,-1 0 0,-2 0 0,-2-1 0,-1 0 0,-1-1 0,-2 0 0,-1 0 0,-1 0 0,0-1 0,-2-1 0,0 0 0,-1 0 0,0 0 0,-1-1 0,1-1 0,-1 1 0,0-2 0,0 1 0,0-1 0,1-1 0,0 0 0,1 0 0,1 0 0,0-1 0,1-1 0,1 0 0,2 0 0,0 0 0,2-1 0,1 0 0,2-1 0,2 0 0,1 0 0,2-1 0,2 0 0,2 0 0,2 0 0,2-1 0,3 0 0,2 0 0,2-1 0,2 0 0,3 0 0,3 0 0,2 0 0,3-1 0,3 1 0,2-1 0,4 0 0,2 0 0,3 0 0,2 0 0,4-1 0,3 1 0,2 0 0,4-1 0,2 1 0,4 0 0,2-1 0,3 1 0,4 0 0,2 0 0,3 0 0,2 0 0,4 0 0,2 0 0,3 1 0,3-1 0,2 1 0,3 0 0,3 0 0,2 1 0,2 0 0,2 0 0,3 0 0,2 0 0,2 1 0,2 0 0,2 1 0,2-1 0,1 2 0,2-1 0,2 1 0,1 0 0,2 0 0,0 1 0,2 0 0,1 1 0,1 0 0,0 0 0,1 1 0,1 0 0,0 1 0,1 0 0,0 0 0,0 1 0,0 0 0,-1 1 0,1 0 0,-1 0 0,0 1 0,-1 0 0,0 1 0,-2 0 0,0 0 0,-1 1 0,-1 0 0,-2 1 0,-1 0 0,-1 0 0,-2 1 0,-2-1 0,-1 2 0,-2-1 0,-2 1 0,-2 0 0,-2 1 0,-2 0 0,-3 0 0,-1 0 0,-3 0 0,-3 1 0,-2 0 0,-3 0 0,-2 1 0,-3-1 0,-3 1 0,-2 0 0,-3 0 0,-4 0 0,-1 0 0,-4 0 0,-3 0 0,-3 1 0,-2-1 0,-4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6T19:34:31.93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3072 328 24432,'-3071'-328'0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6T19:34:37.46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24488,'4143'0'0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6T19:34:40.66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506 281 24575,'-6'5'0,"-1"1"0,-1-1 0,1 0 0,-1-1 0,0 0 0,0 0 0,-8 3 0,-4 1 0,-20 10 0,-1-1 0,-44 10 0,70-23 0,-1 0 0,1-1 0,-1-1 0,1 0 0,-1-1 0,0-1 0,0-1 0,1 0 0,-19-4 0,30 4 0,0 0 0,1 0 0,-1-1 0,1 1 0,-1-1 0,1 0 0,-1 0 0,1 0 0,0-1 0,0 1 0,0-1 0,0 0 0,1 0 0,-1 0 0,1 0 0,-4-6 0,3 3 0,0 0 0,0-1 0,1 0 0,-1 1 0,2-1 0,-1 0 0,1 0 0,-1-13 0,2 7 0,0 0 0,1 0 0,0 0 0,1 1 0,1-1 0,0 1 0,0-1 0,1 1 0,1 0 0,6-12 0,9-8 0,1 1 0,33-39 0,-53 70 0,0 0 0,0 0 0,-1 0 0,1 0 0,0 0 0,-1 0 0,1 0 0,0 1 0,-1-1 0,1 0 0,0 1 0,-1-1 0,1 0 0,0 1 0,-1-1 0,1 1 0,-1-1 0,1 1 0,-1-1 0,1 1 0,-1-1 0,1 1 0,-1-1 0,0 1 0,1 0 0,-1-1 0,0 1 0,0 0 0,1-1 0,-1 1 0,0 0 0,0-1 0,0 1 0,0 0 0,0 1 0,13 31 0,1 31-1365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6T19:34:09.19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4175 786 24570,'285'-786'0,"-4745"786"0,4745 786 0,3605-786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6T19:34:14.83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24488,'3811'0'0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6T19:33:44.97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24568,'0'527'0,"4124"-527"0,-4124-527 0,-4124 527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6T19:35:17.72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4154 0 24575,'-1'8'0,"-1"0"0,0 0 0,0 0 0,0-1 0,-1 1 0,0-1 0,-1 1 0,0-1 0,0 0 0,0-1 0,-1 1 0,-7 8 0,4-5 0,-60 78 0,-4-3 0,-90 83 0,150-156 0,0-1 0,-1 0 0,0-1 0,-1 0 0,0-1 0,-1-1 0,1 0 0,-2-1 0,1-1 0,-1 0 0,0-1 0,0-1 0,-31 5 0,-385-2 0,266-10 0,141 2 0,1-1 0,-1-1 0,1-2 0,0 0 0,-32-12 0,-110-52 0,66 24 0,82 38 0,-13-7 0,-1 2 0,-66-16 0,-34-3 0,74 16 0,-76-10 0,-40 13 0,-190 11 0,147 5 0,-623-4 0,812-3 0,0 0 0,1-2 0,0 0 0,0-2 0,-47-19 0,2 1 0,60 22-124,-1-1 0,1-1 0,0 0 0,0-1 0,0 0 0,1-1-1,0 0 1,0-1 0,1 0 0,-13-12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6T19:33:54.95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4301 0 24506,'-4301'0'0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6T19:33:15.60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0 247 24539,'3976'-246'0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6T19:33:22.40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4097 0 24534,'-4097'368'0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6T19:33:25.51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6T19:33:28.05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0 125 24575,'253'-22'0,"-8"0"0,-188 19 0,-1-3 0,0-2 0,89-25 0,-95 20 0,-19 7-682,62-6-1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6T19:33:31.63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0 286 24536,'3318'-286'0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6T19:32:46.17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24575,'3689'0'0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6T19:32:56.85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 1 24575,'-3'146'0,"7"159"0,-4-299 0,1 0 0,0 0 0,0-1 0,0 1 0,1-1 0,-1 1 0,1-1 0,0 1 0,1-1 0,0 0 0,-1 0 0,2 0 0,-1-1 0,0 1 0,1-1 0,0 1 0,0-1 0,6 4 0,2-1 0,-1 0 0,1-1 0,1-1 0,-1 0 0,1-1 0,23 6 0,157 27 0,-166-31 0,0 0 0,0-2 0,0-1 0,1-1 0,0-1 0,-1-1 0,45-7 0,-27-2 0,0-1 0,0-2 0,75-32 0,-92 35 0,0 1 0,0 1 0,1 1 0,-1 2 0,1 0 0,43 2 0,4-2 0,69-19 0,-84 11 0,14-3 0,-26 4 0,0 3 0,65-3 0,354 11 0,-200 1 0,-243-2 0,1-2 0,-1 0 0,33-10 0,-29 6 0,56-7 0,382 11 0,-239 6 0,-156-2 0,-36 1 0,-1-2 0,0-1 0,1-1 0,62-14 0,79-21 0,-94 22 0,-63 12 20,1-1 0,-1-1 0,-1-1 0,1-1 0,23-12 0,-39 17-70,0 0 1,0-1-1,0 0 1,0 1-1,0-1 1,-1-1-1,0 1 1,1 0-1,-1-1 1,0 0-1,-1 1 1,1-1-1,-1 0 1,0 0-1,1-1 1,-2 1-1,1 0 1,-1-1-1,1 1 1,-1-1-1,0 0 1,-1 1-1,1-1 1,-1 0-1,0 1 1,0-1-1,0 0 1,-1 1-1,-2-9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6T19:32:59.73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2295 0 24326,'-2295'123'0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6T19:33:02.98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6T19:35:19.81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24537,'4424'246'0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6T19:31:58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966 408 24575,'1'-6'0,"0"0"0,0-1 0,1 1 0,-1 0 0,1 0 0,1 0 0,-1 0 0,1 0 0,0 1 0,0-1 0,1 1 0,0 0 0,0 0 0,0 0 0,0 0 0,1 1 0,9-8 0,4-2 0,1 1 0,0 1 0,37-17 0,19-4 0,2 3 0,1 4 0,157-31 0,-90 34 0,196-4 0,-181 28 0,229 32 0,-362-30 0,-10-2 0,-1 0 0,0 1 0,0 1 0,0 1 0,0 0 0,-1 1 0,0 1 0,0 0 0,0 1 0,0 0 0,12 10 0,-19-11 0,3 0 0,-1 2 0,0-1 0,12 13 0,-21-19 0,0 0 0,0-1 0,0 1 0,0 0 0,0 0 0,0 0 0,0 0 0,-1 0 0,1 0 0,0 0 0,-1 0 0,1 0 0,0 0 0,-1 0 0,0 0 0,1 1 0,-1-1 0,0 0 0,1 0 0,-1 0 0,0 1 0,0-1 0,0 0 0,0 0 0,0 1 0,0-1 0,-1 0 0,1 0 0,0 1 0,0-1 0,-1 0 0,1 0 0,-1 0 0,1 0 0,-1 0 0,0 0 0,1 0 0,-1 0 0,0 0 0,0 0 0,0 0 0,0 0 0,0 0 0,-1 1 0,-13 4 0,0 0 0,0 0 0,0-2 0,-1 0 0,0 0 0,0-2 0,-22 2 0,31-4 0,-138 13 0,0-8 0,-249-21 0,-290-74 0,503 62 0,26 3 0,40 4 0,-1 6 0,-136-1 0,146 12 0,1-5 0,-152-33 0,138 21 0,162 28 0,223 45 0,-158-19 0,570 149 0,-621-173-110,-40-7 157,1 1 1,-1 0-1,0 1 0,24 9 1,-37-11-123,1 1 0,0-1 1,-1 1-1,0 0 1,0 0-1,1 0 1,-2 1-1,1-1 0,0 1 1,-1 0-1,0 0 1,0 1-1,0-1 0,0 0 1,-1 1-1,1 0 1,-1-1-1,0 1 1,1 6-1,5 26-6751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6T19:32:12.5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750 993 24575,'-9'-9'0,"-1"1"0,0 0 0,-1 1 0,0 0 0,0 1 0,0 0 0,-19-6 0,-14-8 0,-327-145 0,227 104 0,139 59 0,-1-1 0,1 0 0,0 0 0,0 0 0,1 0 0,-1-1 0,1 0 0,-1 0 0,1 0 0,0 0 0,1-1 0,-1 1 0,1-1 0,0 0 0,0 0 0,0 0 0,1 0 0,0-1 0,0 1 0,-1-7 0,0-1 0,1-1 0,1 0 0,0 0 0,1 0 0,0 0 0,1 0 0,4-16 0,-4 24 0,0 0 0,0 0 0,1 0 0,0 0 0,0 0 0,0 1 0,1-1 0,0 1 0,0 0 0,0-1 0,1 1 0,-1 1 0,1-1 0,0 1 0,10-8 0,-7 7 0,0 0 0,1 1 0,-1 0 0,1 1 0,0-1 0,0 2 0,0-1 0,1 1 0,-1 0 0,11 0 0,7 0 0,1 2 0,0 1 0,0 0 0,-1 3 0,1 0 0,31 10 0,96 18 0,-102-24 0,-1 3 0,0 2 0,68 27 0,-118-39 0,0-1 0,-1 1 0,1-1 0,0 1 0,0-1 0,-1 1 0,1-1 0,0 0 0,0 1 0,0-1 0,0 0 0,-1 0 0,1 0 0,0 0 0,0 1 0,0-1 0,0 0 0,0 0 0,-1-1 0,1 1 0,0 0 0,0 0 0,0 0 0,0-1 0,-1 1 0,1 0 0,0-1 0,0 1 0,-1 0 0,1-1 0,0 1 0,0-2 0,0 1 0,-1 0 0,-1 0 0,1-1 0,0 1 0,0 0 0,0 0 0,-1 0 0,1-1 0,0 1 0,-1 0 0,1 0 0,-1 0 0,0 0 0,1 0 0,-1 0 0,0 0 0,0 0 0,1 0 0,-1 0 0,0 0 0,0 1 0,-2-2 0,-4-4 0,-1 0 0,0 1 0,0 0 0,0 0 0,0 1 0,-1 0 0,0 0 0,0 1 0,0 0 0,0 1 0,0 0 0,-1 0 0,1 1 0,0 1 0,-1-1 0,1 1 0,-14 2 0,5 0 0,1 2 0,-1-1 0,1 2 0,0 0 0,0 1 0,0 1 0,1 1 0,-21 12 0,32-16 0,0-1 0,0 0 0,-1-1 0,1 1 0,-1-1 0,1 0 0,-1 0 0,0-1 0,0 0 0,-11 1 0,15-2 0,0 0 0,-1-1 0,1 1 0,-1-1 0,1 0 0,0 1 0,-1-1 0,1 0 0,0-1 0,0 1 0,0 0 0,0 0 0,0-1 0,0 0 0,0 1 0,1-1 0,-1 0 0,0 0 0,1 0 0,-1 0 0,1 0 0,0 0 0,0 0 0,0 0 0,0 0 0,0-1 0,0 1 0,1 0 0,-1-4 0,-3-8 0,1 0 0,0 0 0,1-1 0,1 1 0,1-1 0,0 0 0,1 1 0,0-1 0,7-27 0,-6 32 0,1 0 0,0 0 0,1 0 0,0 0 0,1 0 0,0 1 0,0 0 0,1 0 0,0 0 0,1 1 0,-1 0 0,2 0 0,-1 1 0,12-9 0,4 1 0,0 2 0,0 1 0,2 1 0,-1 1 0,1 1 0,1 1 0,-1 1 0,1 1 0,44-3 0,21 3 0,136 10 0,-85 0 0,-38-5 0,-46-1 0,-1 2 0,1 3 0,78 14 0,-128-15 0,0 0 0,0 0 0,-1 0 0,1 1 0,-1 0 0,0 0 0,0 1 0,0 0 0,0 0 0,-1 1 0,1 0 0,-1 0 0,-1 0 0,8 9 0,-9-8 0,0 1 0,0 0 0,-1-1 0,0 2 0,0-1 0,0 0 0,-1 0 0,-1 1 0,1-1 0,-1 1 0,0 0 0,-1-1 0,0 1 0,-1 14 0,0-11 0,0 0 0,0 0 0,-1-1 0,-1 1 0,0 0 0,0-1 0,-1 0 0,0 0 0,-1 0 0,0 0 0,-1-1 0,0 1 0,0-2 0,-1 1 0,0-1 0,-1 0 0,1 0 0,-2-1 0,1 0 0,-1 0 0,0-1 0,0 0 0,-1-1 0,0 0 0,1 0 0,-2-1 0,1-1 0,0 1 0,-14 1 0,-14 2 0,0-2 0,0-1 0,0-2 0,-1-2 0,-52-5 0,2-7 0,-100-27 0,47 7 0,-154-42 0,288 72 0,0-1 0,0 0 0,0-1 0,0 1 0,1-2 0,-1 1 0,1-1 0,0 0 0,-9-8 0,15 11 0,-1-1 0,0 1 0,0-1 0,1 1 0,-1-1 0,1 1 0,0-1 0,0 0 0,0 1 0,0-1 0,0 0 0,0 0 0,1 0 0,0 0 0,-1 0 0,1 0 0,0 0 0,0 0 0,1 0 0,-1 1 0,1-1 0,-1 0 0,1 0 0,0 0 0,0 0 0,0 1 0,1-1 0,-1 0 0,0 1 0,3-4 0,3-3 0,0 1 0,0-1 0,0 1 0,1 0 0,1 1 0,-1 0 0,1 0 0,0 1 0,1 0 0,-1 1 0,1 0 0,1 0 0,-1 1 0,0 1 0,13-4 0,8 0 0,0 1 0,0 1 0,0 1 0,38 1 0,-50 5 0,0 0 0,0 2 0,-1 0 0,1 1 0,-1 0 0,0 2 0,0 0 0,0 1 0,-1 1 0,-1 0 0,1 2 0,-2 0 0,1 0 0,-2 1 0,1 1 0,-2 1 0,0 0 0,12 17 0,-19-24 0,-1 1 0,-1 0 0,1 0 0,-2 0 0,1 1 0,-1 0 0,0-1 0,0 1 0,-1 0 0,-1 0 0,1 1 0,-2-1 0,1 9 0,-1-13 0,-1 0 0,1 0 0,-1-1 0,0 1 0,0-1 0,-1 1 0,1-1 0,-1 1 0,0-1 0,0 0 0,0 1 0,-1-1 0,0 0 0,1-1 0,-1 1 0,-1-1 0,1 1 0,0-1 0,-1 0 0,0 0 0,0 0 0,0-1 0,0 1 0,0-1 0,0 0 0,-8 3 0,1-2 0,0 0 0,0-1 0,0 0 0,0-1 0,0 0 0,-1-1 0,1 0 0,0-1 0,-1 0 0,1 0 0,0-1 0,0-1 0,0 0 0,0-1 0,-14-6 0,11 3 0,0 0 0,0-1 0,1 0 0,0-2 0,0 1 0,1-1 0,0-1 0,1 0 0,0-1 0,-14-19 0,22 27 0,1-1 0,-1 1 0,0 0 0,1-1 0,0 0 0,0 1 0,1-1 0,-1 0 0,1 0 0,0 0 0,0 0 0,0 0 0,1 0 0,0 0 0,0 0 0,0 0 0,1 0 0,0 0 0,0 0 0,0 0 0,0 0 0,1 0 0,2-6 0,0 4 0,1 0 0,-1 0 0,1 1 0,0 0 0,1 0 0,0 0 0,-1 1 0,2 0 0,-1 0 0,1 0 0,-1 1 0,1 0 0,1 0 0,8-3 0,-9 4 0,1 0 0,-1 1 0,0 0 0,1 1 0,-1-1 0,1 1 0,0 1 0,-1-1 0,1 1 0,0 1 0,-1-1 0,1 1 0,-1 1 0,1-1 0,12 6 0,0 1 0,-1 2 0,1 1 0,-2 0 0,22 18 0,31 11 0,-55-32 0,0 1 0,-1 0 0,28 22 0,-18-11-170,2-2-1,0-1 0,1 0 1,0-2-1,1-2 0,1 0 1,55 14-1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6T19:32:25.87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24539,'0'547'0,"3814"-547"0,-3814-547 0,-3814 547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6T19:32:37.01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1600 291 24575,'-35'-15'0,"-2"1"0,0 2 0,-75-15 0,-17-5 0,100 25 0,-1 1 0,0 2 0,-47-2 0,18 2 0,18-8 0,41 12 0,-1 0 0,1 0 0,0 0 0,-1 0 0,1-1 0,0 1 0,-1 0 0,1 0 0,0 0 0,0 0 0,-1-1 0,1 1 0,0 0 0,0 0 0,-1 0 0,1-1 0,0 1 0,0 0 0,0 0 0,0-1 0,-1 1 0,1 0 0,0-1 0,0 1 0,0 0 0,0-1 0,0 1 0,0 0 0,0-1 0,0 1 0,0 0 0,0 0 0,0-1 0,0 0 0,21-7 0,225-23 0,-205 27 0,220-11 0,73-10 0,-198 12 0,248 8 0,-199 8 0,-160-5 0,0 0 0,0-2 0,32-9 0,-28 6 0,56-6 0,-67 11 0,-1 1 0,1 0 0,0 1 0,0 1 0,-1 1 0,1 1 0,-1 0 0,1 1 0,-1 1 0,27 12 0,4 3 0,1-2 0,98 23 0,-110-34 0,-29-6 0,-1-1 0,0 2 0,0-1 0,1 1 0,-1 0 0,0 0 0,-1 1 0,1 0 0,0 0 0,-1 1 0,0 0 0,0 0 0,0 0 0,0 1 0,0 0 0,6 7 0,-2 2 0,-1 0 0,-1 0 0,0 1 0,0 0 0,-2 1 0,0-1 0,-1 1 0,4 19 0,-7-29 0,-1 1 0,0-1 0,0 0 0,-1 0 0,0 1 0,0-1 0,0 0 0,-1 1 0,0-1 0,0 0 0,-1 0 0,0 0 0,0 0 0,0 0 0,-1 0 0,1-1 0,-2 1 0,1-1 0,0 0 0,-1 0 0,0 0 0,0 0 0,-1 0 0,-6 4 0,0-1 0,-1 0 0,-1-1 0,1-1 0,-1 0 0,0-1 0,-1-1 0,1 0 0,-1 0 0,0-1 0,-22 1 0,-16-1 0,-82-6 0,45-1 0,-967 3 0,553 2 0,478 0 0,1 2 0,-1 0 0,-32 10 0,28-6 0,-56 7 0,-378-11 0,239-6 0,149 3 0,-1 3 0,-110 19 0,137-15-455,0-1 0,-56-2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6T19:35:24.73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2554 362 24575,'-8'6'0,"0"0"0,0 0 0,0-1 0,0 0 0,-1-1 0,0 0 0,-11 4 0,-6 3 0,-211 85 0,74-34 0,101-36 0,-1-4 0,-1-2 0,-1-3 0,-126 16 0,57-18 0,-182 9 0,258-24 0,0 0 0,0-1 0,-93-16 0,60 4 0,63 10 0,1-1 0,-1-1 0,1-1 0,-30-11 0,-176-59 0,-16-5 0,243 78 0,0-1 0,1 1 0,-1-1 0,1 0 0,-1-1 0,1 1 0,0-1 0,1 0 0,-1 0 0,1 0 0,0-1 0,0 1 0,1-1 0,0 0 0,0 0 0,0-1 0,1 1 0,0 0 0,0-1 0,0 0 0,1 1 0,0-1 0,0-7 0,0 1 0,0 0 0,1 1 0,1-1 0,0 0 0,1 0 0,0 1 0,1-1 0,1 1 0,0-1 0,0 1 0,9-16 0,16-19-421,2 2 0,60-66 0,-89 108 319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6T19:34:47.06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2582 286 23173,'-2581'-286'0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6T19:34:50.78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24400,'3973'40'0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6T19:34:52.89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23990,'40'819'0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6T19:35:01.83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3972 484 24569,'-2'19'0,"-2"0"0,-4 0 0,-2 0 0,-4-1 0,-3 1 0,-3-1 0,-2 1 0,-4-1 0,-2-1 0,-3 1 0,-3-1 0,-3-1 0,-3 1 0,-2-1 0,-2-1 0,-3 1 0,-3-2 0,-2 1 0,-2-2 0,-2 0 0,-2 0 0,-2-1 0,-3 0 0,-1-2 0,-1 1 0,-3-2 0,0 0 0,-3 0 0,0-2 0,-2 0 0,0-1 0,-2 0 0,0-1 0,-2-1 0,1-1 0,-2 0 0,1-1 0,-1-1 0,0-1 0,0 0 0,0-1 0,1-1 0,-1-1 0,2 0 0,-1-1 0,2-1 0,0-1 0,2 0 0,0-1 0,2 0 0,0-2 0,3 0 0,0 0 0,3-2 0,1 1 0,1-2 0,3 0 0,2-1 0,2 0 0,2 0 0,2-2 0,2 1 0,3-2 0,3 1 0,2-1 0,2-1 0,3 1 0,3-1 0,3-1 0,3 1 0,2-1 0,4-1 0,2 1 0,3-1 0,3 1 0,4-1 0,2 0 0,4 0 0,2 0 0,4 0 0,2 0 0,4 0 0,2 0 0,4 1 0,3-1 0,3 1 0,2-1 0,4 1 0,2 1 0,3-1 0,3 1 0,3 1 0,3-1 0,2 1 0,2 1 0,3-1 0,3 2 0,2-1 0,2 2 0,2 0 0,2 0 0,2 1 0,3 0 0,1 2 0,1-1 0,3 2 0,0 0 0,3 0 0,0 2 0,2 0 0,0 1 0,2 0 0,0 1 0,2 1 0,-1 1 0,2 0 0,-1 1 0,1 1 0,0 1 0,0 0 0,0 1 0,-1 1 0,1 1 0,-2 0 0,1 1 0,-2 1 0,0 1 0,-2 0 0,0 1 0,-2 0 0,0 2 0,-3 0 0,0 0 0,-3 2 0,-1-1 0,-1 2 0,-3 0 0,-2 1 0,-2 0 0,-2 0 0,-2 2 0,-2-1 0,-3 2 0,-3-1 0,-2 1 0,-2 1 0,-3-1 0,-3 1 0,-3 1 0,-3-1 0,-2 1 0,-4 1 0,-2-1 0,-3 1 0,-3-1 0,-4 1 0,-2 0 0,-4 0 0,-2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6T19:34:54.22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4251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customXml" Target="../ink/ink30.xml"/><Relationship Id="rId7" Type="http://schemas.openxmlformats.org/officeDocument/2006/relationships/customXml" Target="../ink/ink3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4.png"/><Relationship Id="rId5" Type="http://schemas.openxmlformats.org/officeDocument/2006/relationships/customXml" Target="../ink/ink31.xml"/><Relationship Id="rId10" Type="http://schemas.openxmlformats.org/officeDocument/2006/relationships/image" Target="../media/image46.png"/><Relationship Id="rId4" Type="http://schemas.openxmlformats.org/officeDocument/2006/relationships/image" Target="../media/image43.png"/><Relationship Id="rId9" Type="http://schemas.openxmlformats.org/officeDocument/2006/relationships/customXml" Target="../ink/ink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image" Target="../media/image14.png"/><Relationship Id="rId18" Type="http://schemas.openxmlformats.org/officeDocument/2006/relationships/customXml" Target="../ink/ink12.xml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openxmlformats.org/officeDocument/2006/relationships/customXml" Target="../ink/ink9.xml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6" Type="http://schemas.openxmlformats.org/officeDocument/2006/relationships/customXml" Target="../ink/ink11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6.xml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5" Type="http://schemas.openxmlformats.org/officeDocument/2006/relationships/image" Target="../media/image15.png"/><Relationship Id="rId10" Type="http://schemas.openxmlformats.org/officeDocument/2006/relationships/customXml" Target="../ink/ink8.xml"/><Relationship Id="rId19" Type="http://schemas.openxmlformats.org/officeDocument/2006/relationships/image" Target="../media/image17.png"/><Relationship Id="rId4" Type="http://schemas.openxmlformats.org/officeDocument/2006/relationships/customXml" Target="../ink/ink5.xml"/><Relationship Id="rId9" Type="http://schemas.openxmlformats.org/officeDocument/2006/relationships/image" Target="../media/image12.png"/><Relationship Id="rId14" Type="http://schemas.openxmlformats.org/officeDocument/2006/relationships/customXml" Target="../ink/ink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4.xml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0" Type="http://schemas.openxmlformats.org/officeDocument/2006/relationships/customXml" Target="../ink/ink16.xml"/><Relationship Id="rId4" Type="http://schemas.openxmlformats.org/officeDocument/2006/relationships/customXml" Target="../ink/ink13.xml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customXml" Target="../ink/ink18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customXml" Target="../ink/ink1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customXml" Target="../ink/ink2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13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12" Type="http://schemas.openxmlformats.org/officeDocument/2006/relationships/customXml" Target="../ink/ink2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1.xml"/><Relationship Id="rId11" Type="http://schemas.openxmlformats.org/officeDocument/2006/relationships/image" Target="../media/image14.png"/><Relationship Id="rId5" Type="http://schemas.openxmlformats.org/officeDocument/2006/relationships/image" Target="../media/image33.png"/><Relationship Id="rId15" Type="http://schemas.openxmlformats.org/officeDocument/2006/relationships/image" Target="../media/image37.png"/><Relationship Id="rId10" Type="http://schemas.openxmlformats.org/officeDocument/2006/relationships/customXml" Target="../ink/ink23.xml"/><Relationship Id="rId4" Type="http://schemas.openxmlformats.org/officeDocument/2006/relationships/image" Target="../media/image32.png"/><Relationship Id="rId9" Type="http://schemas.openxmlformats.org/officeDocument/2006/relationships/image" Target="../media/image35.png"/><Relationship Id="rId14" Type="http://schemas.openxmlformats.org/officeDocument/2006/relationships/customXml" Target="../ink/ink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.xml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27.xml"/><Relationship Id="rId11" Type="http://schemas.openxmlformats.org/officeDocument/2006/relationships/image" Target="../media/image14.png"/><Relationship Id="rId5" Type="http://schemas.openxmlformats.org/officeDocument/2006/relationships/image" Target="../media/image40.png"/><Relationship Id="rId10" Type="http://schemas.openxmlformats.org/officeDocument/2006/relationships/customXml" Target="../ink/ink29.xml"/><Relationship Id="rId4" Type="http://schemas.openxmlformats.org/officeDocument/2006/relationships/customXml" Target="../ink/ink26.xml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459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Resume Classification using Machine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0367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Abhishek Suman(2115000037)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32173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Govind(2115000416)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93978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Dhruv Yadav(2115000369)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55783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Guided by Assistant Professor Raushan Kumar Singh, Computer Engineering Department, GLA University.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36C18B7-21AE-3270-074B-FDFE5F4436AC}"/>
                  </a:ext>
                </a:extLst>
              </p14:cNvPr>
              <p14:cNvContentPartPr/>
              <p14:nvPr/>
            </p14:nvContentPartPr>
            <p14:xfrm>
              <a:off x="13037493" y="7845979"/>
              <a:ext cx="1402920" cy="7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36C18B7-21AE-3270-074B-FDFE5F4436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74493" y="7719979"/>
                <a:ext cx="152856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5EAA00D-F7AC-24F2-A9C6-F28C96D90972}"/>
                  </a:ext>
                </a:extLst>
              </p14:cNvPr>
              <p14:cNvContentPartPr/>
              <p14:nvPr/>
            </p14:nvContentPartPr>
            <p14:xfrm>
              <a:off x="12943533" y="7905019"/>
              <a:ext cx="1495440" cy="2084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5EAA00D-F7AC-24F2-A9C6-F28C96D909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80893" y="7842019"/>
                <a:ext cx="162108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4809D99-B278-163E-6F49-3C9F590E722B}"/>
                  </a:ext>
                </a:extLst>
              </p14:cNvPr>
              <p14:cNvContentPartPr/>
              <p14:nvPr/>
            </p14:nvContentPartPr>
            <p14:xfrm>
              <a:off x="12934173" y="7934539"/>
              <a:ext cx="1593000" cy="889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4809D99-B278-163E-6F49-3C9F590E722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871173" y="7871539"/>
                <a:ext cx="171864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84B3571-A8E9-BB4B-CBDA-857D6DABA5A4}"/>
                  </a:ext>
                </a:extLst>
              </p14:cNvPr>
              <p14:cNvContentPartPr/>
              <p14:nvPr/>
            </p14:nvContentPartPr>
            <p14:xfrm>
              <a:off x="12855693" y="7878019"/>
              <a:ext cx="919440" cy="2638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84B3571-A8E9-BB4B-CBDA-857D6DABA5A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792693" y="7815019"/>
                <a:ext cx="1045080" cy="389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31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Key Challenges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95607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303973" y="19956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 Collection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303973" y="2486025"/>
            <a:ext cx="125326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Gathering diverse, quality resume datasets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1133951" y="3075742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644134" y="30757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Unstructured Data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644134" y="3566160"/>
            <a:ext cx="121924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Handling inconsistent formatting and layouts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1474232" y="4155877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984415" y="41558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Labeling Errors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984415" y="4646295"/>
            <a:ext cx="118521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Manual annotation inaccuracies affecting training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1814513" y="5236012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2324695" y="52360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Preprocessing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2324695" y="5726430"/>
            <a:ext cx="115119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Normalizing text, removing noise effectively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1474232" y="6316147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984415" y="63161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Model Accuracy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984415" y="6806565"/>
            <a:ext cx="118521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Ensuring relevance matching and generalization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95326CE-581A-C211-A65E-D62AF3261F3F}"/>
                  </a:ext>
                </a:extLst>
              </p14:cNvPr>
              <p14:cNvContentPartPr/>
              <p14:nvPr/>
            </p14:nvContentPartPr>
            <p14:xfrm>
              <a:off x="13073133" y="7787659"/>
              <a:ext cx="1058760" cy="153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95326CE-581A-C211-A65E-D62AF3261F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64133" y="7778659"/>
                <a:ext cx="107640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479E120-F3E9-2562-CA2F-9A6D733620B8}"/>
                  </a:ext>
                </a:extLst>
              </p14:cNvPr>
              <p14:cNvContentPartPr/>
              <p14:nvPr/>
            </p14:nvContentPartPr>
            <p14:xfrm>
              <a:off x="12840933" y="7754539"/>
              <a:ext cx="626400" cy="3574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479E120-F3E9-2562-CA2F-9A6D733620B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05293" y="7718539"/>
                <a:ext cx="69804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101A405-6C60-36C9-709A-9DD380F56A36}"/>
                  </a:ext>
                </a:extLst>
              </p14:cNvPr>
              <p14:cNvContentPartPr/>
              <p14:nvPr/>
            </p14:nvContentPartPr>
            <p14:xfrm rot="-10800000">
              <a:off x="12993082" y="7796720"/>
              <a:ext cx="1373302" cy="197158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101A405-6C60-36C9-709A-9DD380F56A3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 rot="-10800000">
                <a:off x="12930086" y="7733759"/>
                <a:ext cx="1498933" cy="32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62D343E-CABD-2075-BEBA-E6DB1C0D9C15}"/>
                  </a:ext>
                </a:extLst>
              </p14:cNvPr>
              <p14:cNvContentPartPr/>
              <p14:nvPr/>
            </p14:nvContentPartPr>
            <p14:xfrm>
              <a:off x="13184373" y="7844899"/>
              <a:ext cx="1269360" cy="2232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62D343E-CABD-2075-BEBA-E6DB1C0D9C1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121733" y="7781899"/>
                <a:ext cx="1395000" cy="348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4274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Acknowledgement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91683"/>
            <a:ext cx="3664863" cy="1715572"/>
          </a:xfrm>
          <a:prstGeom prst="roundRect">
            <a:avLst>
              <a:gd name="adj" fmla="val 11900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43464" y="32413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Mentorship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43464" y="3731776"/>
            <a:ext cx="31655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Thanks to Raushan Kumar Singh for guidance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991683"/>
            <a:ext cx="3664863" cy="1715572"/>
          </a:xfrm>
          <a:prstGeom prst="roundRect">
            <a:avLst>
              <a:gd name="adj" fmla="val 11900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35141" y="32413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Institutional Support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5141" y="3731776"/>
            <a:ext cx="31655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Grateful to faculty of GLA University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352669"/>
          </a:xfrm>
          <a:prstGeom prst="roundRect">
            <a:avLst>
              <a:gd name="adj" fmla="val 1509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3464" y="5183743"/>
            <a:ext cx="3628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Continuous Encouragement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3464" y="5674162"/>
            <a:ext cx="70570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Appreciation for ongoing support throughout project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331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Abstract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3719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23371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Automation Need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28276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Resume screening is time-consuming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67248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017306" y="3672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Technologies Used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41629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NLP and Machine Learning for classification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007769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Feature Extraction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4981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TF-IDF effectively captures resume features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343055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017306" y="63430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Results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83347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SVM model achieving 98% accuracy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1FCC28F-C3A0-6A5F-520A-D97EF614BF9B}"/>
                  </a:ext>
                </a:extLst>
              </p14:cNvPr>
              <p14:cNvContentPartPr/>
              <p14:nvPr/>
            </p14:nvContentPartPr>
            <p14:xfrm>
              <a:off x="12948573" y="7875499"/>
              <a:ext cx="929520" cy="1033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1FCC28F-C3A0-6A5F-520A-D97EF614BF9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85933" y="7812499"/>
                <a:ext cx="105516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E1FF553-68C0-8508-D8A6-87C9DDBC47A7}"/>
                  </a:ext>
                </a:extLst>
              </p14:cNvPr>
              <p14:cNvContentPartPr/>
              <p14:nvPr/>
            </p14:nvContentPartPr>
            <p14:xfrm>
              <a:off x="12963693" y="7801699"/>
              <a:ext cx="1430640" cy="147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E1FF553-68C0-8508-D8A6-87C9DDBC47A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900693" y="7738699"/>
                <a:ext cx="155628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787485E-58E3-9F35-EAB6-ED12D0605F7B}"/>
                  </a:ext>
                </a:extLst>
              </p14:cNvPr>
              <p14:cNvContentPartPr/>
              <p14:nvPr/>
            </p14:nvContentPartPr>
            <p14:xfrm>
              <a:off x="14409093" y="7831219"/>
              <a:ext cx="14760" cy="2952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787485E-58E3-9F35-EAB6-ED12D0605F7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346093" y="7768219"/>
                <a:ext cx="140400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9C43D4E-AC8E-3B73-6EBD-0E68FA9A33F9}"/>
                  </a:ext>
                </a:extLst>
              </p14:cNvPr>
              <p14:cNvContentPartPr/>
              <p14:nvPr/>
            </p14:nvContentPartPr>
            <p14:xfrm>
              <a:off x="12933093" y="7760299"/>
              <a:ext cx="1430280" cy="34884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9C43D4E-AC8E-3B73-6EBD-0E68FA9A33F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870093" y="7697299"/>
                <a:ext cx="1555920" cy="47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459A5366-31DE-8297-58F4-5E5DF7CE4F36}"/>
              </a:ext>
            </a:extLst>
          </p:cNvPr>
          <p:cNvGrpSpPr/>
          <p:nvPr/>
        </p:nvGrpSpPr>
        <p:grpSpPr>
          <a:xfrm>
            <a:off x="13185093" y="7860739"/>
            <a:ext cx="1298160" cy="218160"/>
            <a:chOff x="13185093" y="7860739"/>
            <a:chExt cx="1298160" cy="21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84C061D-7C46-332D-EE63-9B252470786F}"/>
                    </a:ext>
                  </a:extLst>
                </p14:cNvPr>
                <p14:cNvContentPartPr/>
                <p14:nvPr/>
              </p14:nvContentPartPr>
              <p14:xfrm>
                <a:off x="14482893" y="7890259"/>
                <a:ext cx="360" cy="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84C061D-7C46-332D-EE63-9B252470786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419893" y="782761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0DDBC42-5637-D6E9-FE2C-7CEEC345C1E8}"/>
                    </a:ext>
                  </a:extLst>
                </p14:cNvPr>
                <p14:cNvContentPartPr/>
                <p14:nvPr/>
              </p14:nvContentPartPr>
              <p14:xfrm>
                <a:off x="14187693" y="7860739"/>
                <a:ext cx="73800" cy="2181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0DDBC42-5637-D6E9-FE2C-7CEEC345C1E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125053" y="7798099"/>
                  <a:ext cx="19944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BEAD35F-243D-5BA4-BD30-CA898F3ABAB6}"/>
                    </a:ext>
                  </a:extLst>
                </p14:cNvPr>
                <p14:cNvContentPartPr/>
                <p14:nvPr/>
              </p14:nvContentPartPr>
              <p14:xfrm>
                <a:off x="14320533" y="7860739"/>
                <a:ext cx="360" cy="1029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BEAD35F-243D-5BA4-BD30-CA898F3ABAB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257533" y="7798099"/>
                  <a:ext cx="1260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2B50CEE-E63A-C616-719A-28373CE7CB73}"/>
                    </a:ext>
                  </a:extLst>
                </p14:cNvPr>
                <p14:cNvContentPartPr/>
                <p14:nvPr/>
              </p14:nvContentPartPr>
              <p14:xfrm>
                <a:off x="13185093" y="7911859"/>
                <a:ext cx="905760" cy="1116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2B50CEE-E63A-C616-719A-28373CE7CB7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122093" y="7849219"/>
                  <a:ext cx="1031400" cy="2372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966680"/>
            <a:ext cx="61108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Outline of Presentation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1562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Introduction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Software Requirement Analysis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90001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Software Design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CCDC49A-24D3-C3CD-3E0B-A2F3A4D460A5}"/>
                  </a:ext>
                </a:extLst>
              </p14:cNvPr>
              <p14:cNvContentPartPr/>
              <p14:nvPr/>
            </p14:nvContentPartPr>
            <p14:xfrm>
              <a:off x="13088823" y="7885550"/>
              <a:ext cx="1374420" cy="190498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CCDC49A-24D3-C3CD-3E0B-A2F3A4D460A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25826" y="7822650"/>
                <a:ext cx="1500055" cy="3159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42FA44D-51DC-E40A-D576-4C189225936A}"/>
                  </a:ext>
                </a:extLst>
              </p14:cNvPr>
              <p14:cNvContentPartPr/>
              <p14:nvPr/>
            </p14:nvContentPartPr>
            <p14:xfrm>
              <a:off x="12963693" y="7875499"/>
              <a:ext cx="1105920" cy="1184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42FA44D-51DC-E40A-D576-4C189225936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901053" y="7812499"/>
                <a:ext cx="123156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20C65FB-3B53-70B5-F01F-4F7C2C23D55F}"/>
                  </a:ext>
                </a:extLst>
              </p14:cNvPr>
              <p14:cNvContentPartPr/>
              <p14:nvPr/>
            </p14:nvContentPartPr>
            <p14:xfrm>
              <a:off x="12963693" y="7860739"/>
              <a:ext cx="1491840" cy="7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20C65FB-3B53-70B5-F01F-4F7C2C23D55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900693" y="7734739"/>
                <a:ext cx="161748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2FC495A-BE6E-3D66-7BA8-41435DD6329D}"/>
                  </a:ext>
                </a:extLst>
              </p14:cNvPr>
              <p14:cNvContentPartPr/>
              <p14:nvPr/>
            </p14:nvContentPartPr>
            <p14:xfrm>
              <a:off x="12899253" y="7936699"/>
              <a:ext cx="182520" cy="1465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2FC495A-BE6E-3D66-7BA8-41435DD63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836613" y="7874059"/>
                <a:ext cx="308160" cy="272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63280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Introduction: Motivation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34375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Labor-Intensive Screening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Manual resume review is slow and error-prone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Automation Need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Automated tools reduce human bias and speed up process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ML/NLP Advantages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Advanced matching through natural language processing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55C28E5-D752-79B8-4D98-F2C163E6A12F}"/>
                  </a:ext>
                </a:extLst>
              </p14:cNvPr>
              <p14:cNvContentPartPr/>
              <p14:nvPr/>
            </p14:nvContentPartPr>
            <p14:xfrm rot="21599998">
              <a:off x="12912949" y="7790038"/>
              <a:ext cx="1605928" cy="283242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55C28E5-D752-79B8-4D98-F2C163E6A1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21599998">
                <a:off x="12849950" y="7727055"/>
                <a:ext cx="1731565" cy="4088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C0C60D2-AA1E-6D97-9E85-0140607B72D3}"/>
                  </a:ext>
                </a:extLst>
              </p14:cNvPr>
              <p14:cNvContentPartPr/>
              <p14:nvPr/>
            </p14:nvContentPartPr>
            <p14:xfrm>
              <a:off x="12978093" y="7919779"/>
              <a:ext cx="137232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C0C60D2-AA1E-6D97-9E85-0140607B72D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15093" y="7856779"/>
                <a:ext cx="1497960" cy="12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49003"/>
            <a:ext cx="59306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Introduction: Objective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824758"/>
            <a:ext cx="33282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Check Resume Relevance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31517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Assist students in evaluating their resumes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185642"/>
            <a:ext cx="39009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Increase Selection Probability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Improve chances via optimized resumes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Smart Feedback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03694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 instant, actionable resume suggestions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469E831-7B3B-8368-2EF4-732DB802FA95}"/>
                  </a:ext>
                </a:extLst>
              </p14:cNvPr>
              <p14:cNvContentPartPr/>
              <p14:nvPr/>
            </p14:nvContentPartPr>
            <p14:xfrm rot="10800000">
              <a:off x="12996058" y="7827169"/>
              <a:ext cx="1485070" cy="1902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469E831-7B3B-8368-2EF4-732DB802FA9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 rot="10800000">
                <a:off x="12933055" y="7764109"/>
                <a:ext cx="1610716" cy="3160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73427BE-74DC-85FF-2BCF-4D9D0E6712A0}"/>
                  </a:ext>
                </a:extLst>
              </p14:cNvPr>
              <p14:cNvContentPartPr/>
              <p14:nvPr/>
            </p14:nvContentPartPr>
            <p14:xfrm>
              <a:off x="12890253" y="7919779"/>
              <a:ext cx="1548720" cy="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73427BE-74DC-85FF-2BCF-4D9D0E6712A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827253" y="7856779"/>
                <a:ext cx="1674360" cy="12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759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Introduction: Scope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200394" y="42692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Users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643"/>
            <a:ext cx="42418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Students and placement cells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274231" y="4412456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5430083" y="4536400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9481304" y="3271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481304" y="3761661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Supports multiple job roles and industries</a:t>
            </a:r>
            <a:endParaRPr lang="en-US" sz="17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7910393" y="2890361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8066246" y="3014305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9481304" y="5267206"/>
            <a:ext cx="34509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Improvement Suggestions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9481304" y="5757624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Personalized resume enhancement tips</a:t>
            </a:r>
            <a:endParaRPr lang="en-US" sz="17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7910393" y="593443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8066246" y="6058376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E80553C-D5AC-4C96-B369-AAFFDBF557D3}"/>
                  </a:ext>
                </a:extLst>
              </p14:cNvPr>
              <p14:cNvContentPartPr/>
              <p14:nvPr/>
            </p14:nvContentPartPr>
            <p14:xfrm>
              <a:off x="12978093" y="7816099"/>
              <a:ext cx="1431720" cy="889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E80553C-D5AC-4C96-B369-AAFFDBF557D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915093" y="7753459"/>
                <a:ext cx="155736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E288287-CFDE-9EF7-98D7-DD97CE2B5D11}"/>
                  </a:ext>
                </a:extLst>
              </p14:cNvPr>
              <p14:cNvContentPartPr/>
              <p14:nvPr/>
            </p14:nvContentPartPr>
            <p14:xfrm>
              <a:off x="12978093" y="7905019"/>
              <a:ext cx="1475280" cy="1328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E288287-CFDE-9EF7-98D7-DD97CE2B5D1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915093" y="7842019"/>
                <a:ext cx="160092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9E94BBD-C9A0-2839-35B5-8558A799904F}"/>
                  </a:ext>
                </a:extLst>
              </p14:cNvPr>
              <p14:cNvContentPartPr/>
              <p14:nvPr/>
            </p14:nvContentPartPr>
            <p14:xfrm>
              <a:off x="12934173" y="7949659"/>
              <a:ext cx="360" cy="3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9E94BBD-C9A0-2839-35B5-8558A799904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871533" y="788665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3F7E1A3-11F4-B12E-8C50-8D8C87725BA0}"/>
                  </a:ext>
                </a:extLst>
              </p14:cNvPr>
              <p14:cNvContentPartPr/>
              <p14:nvPr/>
            </p14:nvContentPartPr>
            <p14:xfrm>
              <a:off x="13067013" y="7786579"/>
              <a:ext cx="355320" cy="453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3F7E1A3-11F4-B12E-8C50-8D8C87725BA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004013" y="7723579"/>
                <a:ext cx="48096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BC21763-6E29-8753-BFB5-D63FBAC6BBED}"/>
                  </a:ext>
                </a:extLst>
              </p14:cNvPr>
              <p14:cNvContentPartPr/>
              <p14:nvPr/>
            </p14:nvContentPartPr>
            <p14:xfrm>
              <a:off x="13214613" y="8023099"/>
              <a:ext cx="1194840" cy="1033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BC21763-6E29-8753-BFB5-D63FBAC6BBE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151613" y="7960099"/>
                <a:ext cx="1320480" cy="228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4617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Software Requirement Analysis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503890"/>
            <a:ext cx="7556421" cy="2979420"/>
          </a:xfrm>
          <a:prstGeom prst="roundRect">
            <a:avLst>
              <a:gd name="adj" fmla="val 685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351151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365521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Language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365521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Python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4161830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430553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Libraries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4305538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Pandas, NumPy, Scikit-learn, Matplotlib, Seaborn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5175052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531876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Tools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531876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Jupyter Notebook, Google Colab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01410" y="5825371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28224" y="596907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Operating Systems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02624" y="596907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Windows, Linux, macOS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118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241" y="3430429"/>
            <a:ext cx="10377964" cy="702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Literature Review: Proposed Algorithms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7241" y="4723686"/>
            <a:ext cx="506135" cy="506135"/>
          </a:xfrm>
          <a:prstGeom prst="roundRect">
            <a:avLst>
              <a:gd name="adj" fmla="val 40001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18285" y="4723686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CNN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18285" y="5210056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 extraction via convolutional networks (Wang et al., 2017)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7714" y="4723686"/>
            <a:ext cx="506135" cy="506135"/>
          </a:xfrm>
          <a:prstGeom prst="roundRect">
            <a:avLst>
              <a:gd name="adj" fmla="val 40001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158758" y="4723686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Naive Bayes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158758" y="5210056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Keyword filtering enhanced Bayesian models (Bhatia &amp; Sinha, 2019)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87241" y="6407587"/>
            <a:ext cx="506135" cy="506135"/>
          </a:xfrm>
          <a:prstGeom prst="roundRect">
            <a:avLst>
              <a:gd name="adj" fmla="val 40001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18285" y="6407587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SVM with TF-IDF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18285" y="6893957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Effective text vectorization and classification (Kaur &amp; Sharma, 2020)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7714" y="6407587"/>
            <a:ext cx="506135" cy="506135"/>
          </a:xfrm>
          <a:prstGeom prst="roundRect">
            <a:avLst>
              <a:gd name="adj" fmla="val 40001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158758" y="6407587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BERT Embeddings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158758" y="6893957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Contextual representation improvement (Roy et al., 2021)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33923AD-B249-CFEB-EF23-C5805775568E}"/>
                  </a:ext>
                </a:extLst>
              </p14:cNvPr>
              <p14:cNvContentPartPr/>
              <p14:nvPr/>
            </p14:nvContentPartPr>
            <p14:xfrm>
              <a:off x="13081413" y="7875499"/>
              <a:ext cx="1328400" cy="7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33923AD-B249-CFEB-EF23-C580577556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18413" y="7749499"/>
                <a:ext cx="145404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DD15615-7886-9674-4134-06A62FD9B2A4}"/>
                  </a:ext>
                </a:extLst>
              </p14:cNvPr>
              <p14:cNvContentPartPr/>
              <p14:nvPr/>
            </p14:nvContentPartPr>
            <p14:xfrm>
              <a:off x="12977373" y="7890259"/>
              <a:ext cx="1491120" cy="2361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DD15615-7886-9674-4134-06A62FD9B2A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914373" y="7827619"/>
                <a:ext cx="161676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054AF5D-2C96-E1AC-54E8-B49B4F311CCD}"/>
                  </a:ext>
                </a:extLst>
              </p14:cNvPr>
              <p14:cNvContentPartPr/>
              <p14:nvPr/>
            </p14:nvContentPartPr>
            <p14:xfrm>
              <a:off x="13081413" y="7964059"/>
              <a:ext cx="826560" cy="446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054AF5D-2C96-E1AC-54E8-B49B4F311CC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018413" y="7901059"/>
                <a:ext cx="95220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F909837-125E-DAFA-9AD6-5829739CF803}"/>
                  </a:ext>
                </a:extLst>
              </p14:cNvPr>
              <p14:cNvContentPartPr/>
              <p14:nvPr/>
            </p14:nvContentPartPr>
            <p14:xfrm>
              <a:off x="13007973" y="7801699"/>
              <a:ext cx="360" cy="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F909837-125E-DAFA-9AD6-5829739CF80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944973" y="7739059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321</Words>
  <Application>Microsoft Office PowerPoint</Application>
  <PresentationFormat>Custom</PresentationFormat>
  <Paragraphs>88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Roboto</vt:lpstr>
      <vt:lpstr>Saira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Abhishek Suman</cp:lastModifiedBy>
  <cp:revision>2</cp:revision>
  <dcterms:created xsi:type="dcterms:W3CDTF">2025-04-26T19:22:21Z</dcterms:created>
  <dcterms:modified xsi:type="dcterms:W3CDTF">2025-04-26T19:35:46Z</dcterms:modified>
</cp:coreProperties>
</file>